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5" r:id="rId2"/>
    <p:sldId id="273" r:id="rId3"/>
    <p:sldId id="263" r:id="rId4"/>
    <p:sldId id="259" r:id="rId5"/>
    <p:sldId id="264" r:id="rId6"/>
    <p:sldId id="291" r:id="rId7"/>
    <p:sldId id="283" r:id="rId8"/>
    <p:sldId id="284" r:id="rId9"/>
    <p:sldId id="292" r:id="rId10"/>
    <p:sldId id="286" r:id="rId11"/>
    <p:sldId id="289" r:id="rId12"/>
    <p:sldId id="287" r:id="rId13"/>
    <p:sldId id="294" r:id="rId14"/>
    <p:sldId id="293" r:id="rId15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4" autoAdjust="0"/>
    <p:restoredTop sz="94660"/>
  </p:normalViewPr>
  <p:slideViewPr>
    <p:cSldViewPr snapToGrid="0">
      <p:cViewPr>
        <p:scale>
          <a:sx n="81" d="100"/>
          <a:sy n="81" d="100"/>
        </p:scale>
        <p:origin x="-594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7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7DFF15-2DA5-4D2F-A46C-90471DE899AC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4B1EF-16A2-4F7F-B2AC-58DDCF8E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08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8E33F-A282-48DC-9E16-E30CD6E1246E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E6CC7-1D66-497F-9964-B85A3BA15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1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70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1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27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12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22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0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42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0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52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60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3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25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64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E6CC7-1D66-497F-9964-B85A3BA158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9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1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3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1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9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8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9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0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3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2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3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A55E-241F-458C-936F-A06D3572D21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9E28E-7E43-47FC-93BE-EBF05E58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1" y="0"/>
            <a:ext cx="5505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2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IS\Documents\2020  Spring BU students - Volunteers\2020-21 Capstone LMS\LMS team 1 Oct 2020\LMS Oct 2020 smiling measur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31" y="118621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4374" y="197962"/>
            <a:ext cx="1858907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2020-2021</a:t>
            </a:r>
          </a:p>
          <a:p>
            <a:r>
              <a:rPr lang="en-US" dirty="0" smtClean="0"/>
              <a:t>Watson School</a:t>
            </a:r>
          </a:p>
          <a:p>
            <a:r>
              <a:rPr lang="en-US" dirty="0" smtClean="0"/>
              <a:t>Capstone</a:t>
            </a:r>
          </a:p>
          <a:p>
            <a:r>
              <a:rPr lang="en-US" dirty="0" smtClean="0"/>
              <a:t>Team </a:t>
            </a:r>
          </a:p>
          <a:p>
            <a:endParaRPr lang="en-US" dirty="0" smtClean="0"/>
          </a:p>
          <a:p>
            <a:r>
              <a:rPr lang="en-US" dirty="0" smtClean="0"/>
              <a:t>Mission:  </a:t>
            </a:r>
          </a:p>
          <a:p>
            <a:r>
              <a:rPr lang="en-US" dirty="0" smtClean="0"/>
              <a:t>1. Figure out </a:t>
            </a:r>
          </a:p>
          <a:p>
            <a:r>
              <a:rPr lang="en-US" dirty="0"/>
              <a:t>h</a:t>
            </a:r>
            <a:r>
              <a:rPr lang="en-US" dirty="0" smtClean="0"/>
              <a:t>ow the pieces fit</a:t>
            </a:r>
          </a:p>
          <a:p>
            <a:r>
              <a:rPr lang="en-US" dirty="0"/>
              <a:t>t</a:t>
            </a:r>
            <a:r>
              <a:rPr lang="en-US" dirty="0" smtClean="0"/>
              <a:t>ogether.</a:t>
            </a:r>
          </a:p>
          <a:p>
            <a:endParaRPr lang="en-US" dirty="0"/>
          </a:p>
          <a:p>
            <a:r>
              <a:rPr lang="en-US" dirty="0" smtClean="0"/>
              <a:t>2. Design a stable</a:t>
            </a:r>
          </a:p>
          <a:p>
            <a:r>
              <a:rPr lang="en-US" dirty="0" smtClean="0"/>
              <a:t>assembly plan for</a:t>
            </a:r>
          </a:p>
          <a:p>
            <a:r>
              <a:rPr lang="en-US" dirty="0" smtClean="0"/>
              <a:t>LMS side window</a:t>
            </a:r>
          </a:p>
          <a:p>
            <a:r>
              <a:rPr lang="en-US" dirty="0" smtClean="0"/>
              <a:t>visual display</a:t>
            </a:r>
          </a:p>
          <a:p>
            <a:endParaRPr lang="en-US" dirty="0"/>
          </a:p>
          <a:p>
            <a:r>
              <a:rPr lang="en-US" dirty="0" smtClean="0"/>
              <a:t>Jack Murphy, Jeff</a:t>
            </a:r>
          </a:p>
          <a:p>
            <a:r>
              <a:rPr lang="en-US" dirty="0" err="1" smtClean="0"/>
              <a:t>Hotaling</a:t>
            </a:r>
            <a:r>
              <a:rPr lang="en-US" dirty="0" smtClean="0"/>
              <a:t>, </a:t>
            </a:r>
            <a:r>
              <a:rPr lang="en-US" dirty="0" err="1" smtClean="0"/>
              <a:t>Asan</a:t>
            </a:r>
            <a:endParaRPr lang="en-US" dirty="0" smtClean="0"/>
          </a:p>
          <a:p>
            <a:r>
              <a:rPr lang="en-US" dirty="0" err="1" smtClean="0"/>
              <a:t>Anarkulov</a:t>
            </a:r>
            <a:r>
              <a:rPr lang="en-US" dirty="0" smtClean="0"/>
              <a:t>, </a:t>
            </a:r>
            <a:r>
              <a:rPr lang="en-US" dirty="0" err="1" smtClean="0"/>
              <a:t>Jalaal</a:t>
            </a:r>
            <a:endParaRPr lang="en-US" dirty="0" smtClean="0"/>
          </a:p>
          <a:p>
            <a:r>
              <a:rPr lang="en-US" dirty="0" smtClean="0"/>
              <a:t>Shah-Taylor</a:t>
            </a:r>
          </a:p>
          <a:p>
            <a:endParaRPr lang="en-US" dirty="0"/>
          </a:p>
          <a:p>
            <a:r>
              <a:rPr lang="en-US" dirty="0" smtClean="0"/>
              <a:t>Advisors:</a:t>
            </a:r>
          </a:p>
          <a:p>
            <a:r>
              <a:rPr lang="en-US" dirty="0" smtClean="0"/>
              <a:t>Prof. Mir </a:t>
            </a:r>
            <a:r>
              <a:rPr lang="en-US" dirty="0" err="1" smtClean="0"/>
              <a:t>Razavi</a:t>
            </a:r>
            <a:endParaRPr lang="en-US" dirty="0" smtClean="0"/>
          </a:p>
          <a:p>
            <a:r>
              <a:rPr lang="en-US" dirty="0" smtClean="0"/>
              <a:t>Art Law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89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IS\Documents\2020  Spring BU students - Volunteers\2020-21 Capstone LMS\LMS team 1 Oct 2020\Team measu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705" y="128051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3817856" y="1291472"/>
            <a:ext cx="113121" cy="18854"/>
          </a:xfrm>
          <a:custGeom>
            <a:avLst/>
            <a:gdLst>
              <a:gd name="connsiteX0" fmla="*/ 0 w 113121"/>
              <a:gd name="connsiteY0" fmla="*/ 0 h 18854"/>
              <a:gd name="connsiteX1" fmla="*/ 113121 w 113121"/>
              <a:gd name="connsiteY1" fmla="*/ 18854 h 1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121" h="18854">
                <a:moveTo>
                  <a:pt x="0" y="0"/>
                </a:moveTo>
                <a:lnTo>
                  <a:pt x="113121" y="1885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IS\Documents\2020  Spring BU students - Volunteers\2020-21 Capstone LMS\LMS team 1 Oct 2020\LMS rough draft digital sketh  bet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36" y="164969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96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S\Documents\Apollo recruiting\Apollo 15 landing model\108-KSC-71P-290  Link Shipping photo 1960s  cropped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884" y="37707"/>
            <a:ext cx="7934891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9752" y="5674936"/>
            <a:ext cx="9371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Lunar surface map for training Apollo 15 astronauts – ready to depart GP-Link, Binghamton, 1960s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Photo courtesy of NASA Archives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S\Documents\Apollo recruiting\Apollo 15 landing model\Apollo 15 landing model - on wall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775" y="0"/>
            <a:ext cx="54864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35711" y="1583703"/>
            <a:ext cx="418415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Apollo 15 Lunar surface map built in </a:t>
            </a:r>
          </a:p>
          <a:p>
            <a:r>
              <a:rPr lang="en-US" dirty="0" smtClean="0"/>
              <a:t>Binghamton for NASA simulator, 1960s.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As of Oct 2020, installed in hurricane-</a:t>
            </a:r>
          </a:p>
          <a:p>
            <a:r>
              <a:rPr lang="en-US" dirty="0" smtClean="0"/>
              <a:t>damaged structure in Florida.</a:t>
            </a:r>
          </a:p>
          <a:p>
            <a:endParaRPr lang="en-US" dirty="0"/>
          </a:p>
          <a:p>
            <a:r>
              <a:rPr lang="en-US" dirty="0" smtClean="0"/>
              <a:t>To be transferred from NASA to the</a:t>
            </a:r>
          </a:p>
          <a:p>
            <a:r>
              <a:rPr lang="en-US" dirty="0" smtClean="0"/>
              <a:t>Center for Technology &amp; Innovation</a:t>
            </a:r>
          </a:p>
          <a:p>
            <a:r>
              <a:rPr lang="en-US" dirty="0" smtClean="0"/>
              <a:t>as soon as private funding sources secured</a:t>
            </a:r>
          </a:p>
          <a:p>
            <a:r>
              <a:rPr lang="en-US" dirty="0" smtClean="0"/>
              <a:t>&amp; </a:t>
            </a:r>
            <a:r>
              <a:rPr lang="en-US" dirty="0" err="1" smtClean="0"/>
              <a:t>TechWorks</a:t>
            </a:r>
            <a:r>
              <a:rPr lang="en-US" dirty="0" smtClean="0"/>
              <a:t>! Central Block roof repaired.</a:t>
            </a:r>
          </a:p>
        </p:txBody>
      </p:sp>
    </p:spTree>
    <p:extLst>
      <p:ext uri="{BB962C8B-B14F-4D97-AF65-F5344CB8AC3E}">
        <p14:creationId xmlns:p14="http://schemas.microsoft.com/office/powerpoint/2010/main" val="22858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GM b 29 hangar 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7665"/>
            <a:ext cx="13711238" cy="91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68545" y="131976"/>
            <a:ext cx="72401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/>
              <a:t>Hangar # 2, BGM airport, built </a:t>
            </a:r>
            <a:r>
              <a:rPr lang="en-US" altLang="en-US" sz="2400" dirty="0" smtClean="0"/>
              <a:t>1956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smtClean="0"/>
              <a:t>GP-Link Apollo-era simulators designed &amp; built here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024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303572"/>
              </p:ext>
            </p:extLst>
          </p:nvPr>
        </p:nvGraphicFramePr>
        <p:xfrm>
          <a:off x="2015360" y="0"/>
          <a:ext cx="8756721" cy="676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4" imgW="5029200" imgH="3886200" progId="AcroExch.Document.DC">
                  <p:embed/>
                </p:oleObj>
              </mc:Choice>
              <mc:Fallback>
                <p:oleObj name="Acrobat Document" r:id="rId4" imgW="5029200" imgH="3886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15360" y="0"/>
                        <a:ext cx="8756721" cy="6766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3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S\Documents\NASM -- Apollo\LMS-AMS  sponsors 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737" y="-2125745"/>
            <a:ext cx="591802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50538" y="89174"/>
            <a:ext cx="6141461" cy="7402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On long-term loan from National Air &amp; Space Museum,   GP- Link’s</a:t>
            </a:r>
          </a:p>
          <a:p>
            <a:endParaRPr lang="en-US" sz="25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Lunar 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Module 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Simulator </a:t>
            </a: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Visual System </a:t>
            </a:r>
          </a:p>
          <a:p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is slated to be a signature</a:t>
            </a:r>
          </a:p>
          <a:p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v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isitor experience at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TechWorks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!</a:t>
            </a:r>
          </a:p>
          <a:p>
            <a:endParaRPr lang="en-US" sz="25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   Operational telescope display</a:t>
            </a:r>
          </a:p>
          <a:p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  Operational overhead </a:t>
            </a:r>
            <a:r>
              <a:rPr lang="en-US" sz="2500" dirty="0" err="1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starball</a:t>
            </a:r>
            <a:endParaRPr lang="en-US" sz="2500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  Side window optical system </a:t>
            </a:r>
          </a:p>
          <a:p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   reassembled to demonstrate</a:t>
            </a:r>
          </a:p>
          <a:p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   pre-digital graphic technology</a:t>
            </a:r>
          </a:p>
          <a:p>
            <a:endParaRPr lang="en-US" sz="2500" dirty="0" smtClean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Pending NASA donation - Apollo 15 Lunar Surface Map display</a:t>
            </a:r>
          </a:p>
          <a:p>
            <a:endParaRPr lang="en-US" sz="25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Thanks to our sponsors &amp; partners</a:t>
            </a:r>
          </a:p>
          <a:p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     </a:t>
            </a:r>
            <a:endParaRPr lang="en-US" sz="25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endParaRPr lang="en-US" sz="25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8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55" y="212557"/>
            <a:ext cx="9525490" cy="643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840" y="88573"/>
            <a:ext cx="807485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346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IS\Documents\NASM -- Apollo\LMS Overhead starball - Aug 2020 on table\IMG_20200810_141910057_HD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19014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1411" y="6157886"/>
            <a:ext cx="8563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LMS Overhead Window </a:t>
            </a:r>
            <a:r>
              <a:rPr lang="en-US" dirty="0" err="1" smtClean="0"/>
              <a:t>starball</a:t>
            </a:r>
            <a:r>
              <a:rPr lang="en-US" dirty="0" smtClean="0"/>
              <a:t> – on long-term loan from National Air and Space Museum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6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3772" y="19419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02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29" y="0"/>
            <a:ext cx="8307421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898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6077</TotalTime>
  <Words>235</Words>
  <Application>Microsoft Office PowerPoint</Application>
  <PresentationFormat>Widescreen</PresentationFormat>
  <Paragraphs>71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Alice Watson</cp:lastModifiedBy>
  <cp:revision>37</cp:revision>
  <cp:lastPrinted>2020-10-15T13:28:08Z</cp:lastPrinted>
  <dcterms:created xsi:type="dcterms:W3CDTF">2016-10-19T13:56:32Z</dcterms:created>
  <dcterms:modified xsi:type="dcterms:W3CDTF">2020-10-18T19:58:00Z</dcterms:modified>
</cp:coreProperties>
</file>